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60" r:id="rId5"/>
    <p:sldId id="285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96" r:id="rId25"/>
    <p:sldId id="286" r:id="rId26"/>
    <p:sldId id="277" r:id="rId27"/>
    <p:sldId id="278" r:id="rId28"/>
    <p:sldId id="294" r:id="rId29"/>
    <p:sldId id="295" r:id="rId30"/>
    <p:sldId id="279" r:id="rId31"/>
    <p:sldId id="287" r:id="rId32"/>
    <p:sldId id="288" r:id="rId33"/>
    <p:sldId id="291" r:id="rId34"/>
    <p:sldId id="29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720" y="1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2280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-quest-workshop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66687" y="6917522"/>
            <a:ext cx="97719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4671009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: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67658"/>
            <a:ext cx="92428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github.com/nuitrcs/intro-quest-workshop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</a:t>
            </a:r>
            <a:r>
              <a:rPr dirty="0" err="1"/>
              <a:t>msub</a:t>
            </a:r>
            <a:r>
              <a:rPr dirty="0"/>
              <a:t>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491913" y="4934415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MOAB</a:t>
            </a:r>
            <a:endParaRPr lang="en-US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62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62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6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>
            <a:spLocks noGrp="1"/>
          </p:cNvSpPr>
          <p:nvPr>
            <p:ph type="body" sz="half" idx="1"/>
          </p:nvPr>
        </p:nvSpPr>
        <p:spPr>
          <a:xfrm>
            <a:off x="442913" y="2603500"/>
            <a:ext cx="5843587" cy="62865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nano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submit_generic.sh 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/>
            </a:r>
            <a:b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</a:br>
            <a:r>
              <a:rPr dirty="0" smtClean="0"/>
              <a:t>this </a:t>
            </a:r>
            <a:r>
              <a:rPr dirty="0"/>
              <a:t>will open the named file for editing or create it if it doesn’t exist</a:t>
            </a:r>
          </a:p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rPr dirty="0"/>
              <a:t>: the mouse will not move the cursor - navigate with the arrow keys</a:t>
            </a:r>
          </a:p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rPr dirty="0"/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600553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msub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submit_generic.sh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/>
              <a:t>job_id</a:t>
            </a:r>
            <a:r>
              <a:rPr dirty="0"/>
              <a:t> </a:t>
            </a:r>
            <a:r>
              <a:rPr dirty="0" err="1"/>
              <a:t>msub</a:t>
            </a:r>
            <a:r>
              <a:rPr dirty="0"/>
              <a:t> 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Spring: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FF0000"/>
                </a:solidFill>
              </a:rPr>
              <a:t>New Scheduler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1" y="1882503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lu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05" y="2145510"/>
            <a:ext cx="4070620" cy="372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53"/>
          <p:cNvSpPr/>
          <p:nvPr/>
        </p:nvSpPr>
        <p:spPr>
          <a:xfrm>
            <a:off x="3681919" y="413099"/>
            <a:ext cx="564096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Quest: </a:t>
            </a:r>
            <a:r>
              <a:rPr lang="en-US" dirty="0" smtClean="0">
                <a:solidFill>
                  <a:srgbClr val="FF0000"/>
                </a:solidFill>
              </a:rPr>
              <a:t>New Scheduler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608" y="1601620"/>
            <a:ext cx="10451579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Slurm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a highly scalable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 scheduler</a:t>
            </a:r>
          </a:p>
          <a:p>
            <a:pPr lvl="3" indent="0" algn="l"/>
            <a:r>
              <a:rPr lang="en-US" dirty="0"/>
              <a:t>	</a:t>
            </a:r>
            <a:r>
              <a:rPr lang="en-US" dirty="0" smtClean="0"/>
              <a:t>	Fast job submission</a:t>
            </a:r>
          </a:p>
          <a:p>
            <a:pPr lvl="3" indent="0" algn="l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Open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source</a:t>
            </a:r>
          </a:p>
          <a:p>
            <a:pPr lvl="3" indent="0" algn="l"/>
            <a:r>
              <a:rPr lang="en-US" baseline="0" dirty="0" smtClean="0"/>
              <a:t>		High availability</a:t>
            </a:r>
            <a:endParaRPr lang="en-US" baseline="0" dirty="0"/>
          </a:p>
          <a:p>
            <a:pPr lvl="3" indent="0" algn="l"/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	Cloud integration</a:t>
            </a:r>
          </a:p>
          <a:p>
            <a:pPr lvl="3" indent="0" algn="l"/>
            <a:r>
              <a:rPr lang="en-US" baseline="0" dirty="0" smtClean="0"/>
              <a:t>		Higher utilization</a:t>
            </a:r>
            <a:endParaRPr lang="en-US" baseline="0" dirty="0"/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User test environment opens in March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Two months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testing and workflow conversion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New</a:t>
            </a:r>
            <a:r>
              <a:rPr lang="en-US" baseline="0" dirty="0" smtClean="0"/>
              <a:t> documentation, training and office hours </a:t>
            </a:r>
            <a:r>
              <a:rPr lang="en-US" dirty="0" smtClean="0"/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425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697982" y="3286853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</a:t>
            </a:r>
            <a:r>
              <a:rPr lang="en-US" dirty="0" smtClean="0"/>
              <a:t>8</a:t>
            </a:r>
            <a:r>
              <a:rPr lang="en-US" dirty="0" smtClean="0"/>
              <a:t>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3513</TotalTime>
  <Words>1468</Words>
  <Application>Microsoft Office PowerPoint</Application>
  <PresentationFormat>Custom</PresentationFormat>
  <Paragraphs>352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text editor: vi/vim</vt:lpstr>
      <vt:lpstr>PowerPoint Presentation</vt:lpstr>
      <vt:lpstr>PowerPoint Presentation</vt:lpstr>
      <vt:lpstr>Coming this Spring:  New Scheduler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61</cp:revision>
  <dcterms:modified xsi:type="dcterms:W3CDTF">2019-02-06T22:22:38Z</dcterms:modified>
</cp:coreProperties>
</file>